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AorHO0mj5l4kUfeDk9gKi71hg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978bf596c_0_52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13978bf596c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3978bf596c_0_52"/>
          <p:cNvSpPr txBox="1"/>
          <p:nvPr/>
        </p:nvSpPr>
        <p:spPr>
          <a:xfrm>
            <a:off x="664050" y="2479375"/>
            <a:ext cx="5529900" cy="6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nl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Cadeaus voor het kindje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  <a:t>Ze knielden voor hem en eerden hem. </a:t>
            </a:r>
            <a:b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  <a:t>Ze gaven hem de dure geschenken die ze meegebracht </a:t>
            </a:r>
            <a:b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  <a:t>hadden: goud, wierook en mirre.</a:t>
            </a:r>
            <a:b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nl" sz="1400" u="none" cap="none" strike="noStrik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  <a:t>Matteïus 2:11</a:t>
            </a:r>
            <a:endParaRPr b="0" i="1" sz="1600" u="none" cap="none" strike="noStrike">
              <a:solidFill>
                <a:srgbClr val="F3943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Hier staan drie doosjes. Net zoals de drie cadeaus van de wijzen.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 zou jij een nieuw koningskind geven? </a:t>
            </a:r>
            <a:br>
              <a:rPr b="0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Wat wil jij aan Jezus geven? 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Schrijf of teken het op een briefje en stop die in het doosje.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